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72" r:id="rId4"/>
    <p:sldId id="270" r:id="rId5"/>
    <p:sldId id="271" r:id="rId6"/>
    <p:sldId id="273" r:id="rId7"/>
    <p:sldId id="257" r:id="rId8"/>
    <p:sldId id="265" r:id="rId9"/>
    <p:sldId id="258" r:id="rId10"/>
    <p:sldId id="259" r:id="rId11"/>
    <p:sldId id="261" r:id="rId12"/>
    <p:sldId id="264" r:id="rId13"/>
    <p:sldId id="262" r:id="rId14"/>
    <p:sldId id="26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CD367-D157-4FB0-BF47-001D26756F6F}" v="23" dt="2020-07-28T11:28:4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tha Jayavel" userId="4bcb2fe3554fc220" providerId="LiveId" clId="{10BCD367-D157-4FB0-BF47-001D26756F6F}"/>
    <pc:docChg chg="undo custSel mod modSld sldOrd">
      <pc:chgData name="Abhitha Jayavel" userId="4bcb2fe3554fc220" providerId="LiveId" clId="{10BCD367-D157-4FB0-BF47-001D26756F6F}" dt="2020-07-28T11:28:49.451" v="39"/>
      <pc:docMkLst>
        <pc:docMk/>
      </pc:docMkLst>
      <pc:sldChg chg="modSp">
        <pc:chgData name="Abhitha Jayavel" userId="4bcb2fe3554fc220" providerId="LiveId" clId="{10BCD367-D157-4FB0-BF47-001D26756F6F}" dt="2020-07-28T11:18:36.156" v="0" actId="208"/>
        <pc:sldMkLst>
          <pc:docMk/>
          <pc:sldMk cId="1440236415" sldId="269"/>
        </pc:sldMkLst>
        <pc:spChg chg="mod">
          <ac:chgData name="Abhitha Jayavel" userId="4bcb2fe3554fc220" providerId="LiveId" clId="{10BCD367-D157-4FB0-BF47-001D26756F6F}" dt="2020-07-28T11:18:36.156" v="0" actId="208"/>
          <ac:spMkLst>
            <pc:docMk/>
            <pc:sldMk cId="1440236415" sldId="269"/>
            <ac:spMk id="8" creationId="{1B467CE8-ADBF-46F8-81B5-97DC9703B695}"/>
          </ac:spMkLst>
        </pc:spChg>
      </pc:sldChg>
      <pc:sldChg chg="addSp modSp">
        <pc:chgData name="Abhitha Jayavel" userId="4bcb2fe3554fc220" providerId="LiveId" clId="{10BCD367-D157-4FB0-BF47-001D26756F6F}" dt="2020-07-28T11:19:51.198" v="17" actId="14100"/>
        <pc:sldMkLst>
          <pc:docMk/>
          <pc:sldMk cId="826791416" sldId="270"/>
        </pc:sldMkLst>
        <pc:picChg chg="add mod">
          <ac:chgData name="Abhitha Jayavel" userId="4bcb2fe3554fc220" providerId="LiveId" clId="{10BCD367-D157-4FB0-BF47-001D26756F6F}" dt="2020-07-28T11:19:51.198" v="17" actId="14100"/>
          <ac:picMkLst>
            <pc:docMk/>
            <pc:sldMk cId="826791416" sldId="270"/>
            <ac:picMk id="6" creationId="{D64750E7-8C12-4556-9A1F-A7DB1AEA75AA}"/>
          </ac:picMkLst>
        </pc:picChg>
      </pc:sldChg>
      <pc:sldChg chg="addSp modSp">
        <pc:chgData name="Abhitha Jayavel" userId="4bcb2fe3554fc220" providerId="LiveId" clId="{10BCD367-D157-4FB0-BF47-001D26756F6F}" dt="2020-07-28T11:24:26.484" v="38" actId="1076"/>
        <pc:sldMkLst>
          <pc:docMk/>
          <pc:sldMk cId="2012528006" sldId="271"/>
        </pc:sldMkLst>
        <pc:picChg chg="add mod">
          <ac:chgData name="Abhitha Jayavel" userId="4bcb2fe3554fc220" providerId="LiveId" clId="{10BCD367-D157-4FB0-BF47-001D26756F6F}" dt="2020-07-28T11:24:26.484" v="38" actId="1076"/>
          <ac:picMkLst>
            <pc:docMk/>
            <pc:sldMk cId="2012528006" sldId="271"/>
            <ac:picMk id="6" creationId="{B91B9AE2-A8D9-42E1-97D3-7BEB895DDB35}"/>
          </ac:picMkLst>
        </pc:picChg>
      </pc:sldChg>
      <pc:sldChg chg="addSp delSp modSp mod setBg setClrOvrMap">
        <pc:chgData name="Abhitha Jayavel" userId="4bcb2fe3554fc220" providerId="LiveId" clId="{10BCD367-D157-4FB0-BF47-001D26756F6F}" dt="2020-07-28T11:20:59.039" v="31" actId="1076"/>
        <pc:sldMkLst>
          <pc:docMk/>
          <pc:sldMk cId="3489009634" sldId="272"/>
        </pc:sldMkLst>
        <pc:spChg chg="mod">
          <ac:chgData name="Abhitha Jayavel" userId="4bcb2fe3554fc220" providerId="LiveId" clId="{10BCD367-D157-4FB0-BF47-001D26756F6F}" dt="2020-07-28T11:20:38.797" v="26" actId="1076"/>
          <ac:spMkLst>
            <pc:docMk/>
            <pc:sldMk cId="3489009634" sldId="272"/>
            <ac:spMk id="2" creationId="{7AFE5A9C-2059-4A9D-8075-5B40CE8B7BA9}"/>
          </ac:spMkLst>
        </pc:spChg>
        <pc:spChg chg="mod">
          <ac:chgData name="Abhitha Jayavel" userId="4bcb2fe3554fc220" providerId="LiveId" clId="{10BCD367-D157-4FB0-BF47-001D26756F6F}" dt="2020-07-28T11:20:59.039" v="31" actId="1076"/>
          <ac:spMkLst>
            <pc:docMk/>
            <pc:sldMk cId="3489009634" sldId="272"/>
            <ac:spMk id="3" creationId="{74D5C877-4FEE-484F-92E0-D440E460C659}"/>
          </ac:spMkLst>
        </pc:spChg>
        <pc:spChg chg="add del">
          <ac:chgData name="Abhitha Jayavel" userId="4bcb2fe3554fc220" providerId="LiveId" clId="{10BCD367-D157-4FB0-BF47-001D26756F6F}" dt="2020-07-28T11:20:25.474" v="23" actId="26606"/>
          <ac:spMkLst>
            <pc:docMk/>
            <pc:sldMk cId="3489009634" sldId="272"/>
            <ac:spMk id="71" creationId="{71B2258F-86CA-4D4D-8270-BC05FCDEBFB3}"/>
          </ac:spMkLst>
        </pc:spChg>
        <pc:spChg chg="add del">
          <ac:chgData name="Abhitha Jayavel" userId="4bcb2fe3554fc220" providerId="LiveId" clId="{10BCD367-D157-4FB0-BF47-001D26756F6F}" dt="2020-07-28T11:20:22.444" v="22" actId="26606"/>
          <ac:spMkLst>
            <pc:docMk/>
            <pc:sldMk cId="3489009634" sldId="272"/>
            <ac:spMk id="137" creationId="{B5BBDB3B-7740-43C6-966C-3AB6594277DE}"/>
          </ac:spMkLst>
        </pc:spChg>
        <pc:spChg chg="add del">
          <ac:chgData name="Abhitha Jayavel" userId="4bcb2fe3554fc220" providerId="LiveId" clId="{10BCD367-D157-4FB0-BF47-001D26756F6F}" dt="2020-07-28T11:20:22.444" v="22" actId="26606"/>
          <ac:spMkLst>
            <pc:docMk/>
            <pc:sldMk cId="3489009634" sldId="272"/>
            <ac:spMk id="139" creationId="{70A48D59-8581-41F7-B529-F4617FE07A9A}"/>
          </ac:spMkLst>
        </pc:spChg>
        <pc:spChg chg="add del">
          <ac:chgData name="Abhitha Jayavel" userId="4bcb2fe3554fc220" providerId="LiveId" clId="{10BCD367-D157-4FB0-BF47-001D26756F6F}" dt="2020-07-28T11:20:22.444" v="22" actId="26606"/>
          <ac:spMkLst>
            <pc:docMk/>
            <pc:sldMk cId="3489009634" sldId="272"/>
            <ac:spMk id="141" creationId="{9DD005C1-8C51-42D6-9BEE-B9B83849743D}"/>
          </ac:spMkLst>
        </pc:spChg>
        <pc:spChg chg="add">
          <ac:chgData name="Abhitha Jayavel" userId="4bcb2fe3554fc220" providerId="LiveId" clId="{10BCD367-D157-4FB0-BF47-001D26756F6F}" dt="2020-07-28T11:20:25.474" v="23" actId="26606"/>
          <ac:spMkLst>
            <pc:docMk/>
            <pc:sldMk cId="3489009634" sldId="272"/>
            <ac:spMk id="3078" creationId="{A86541C6-61B1-4DAA-B57A-EAF3F24F0491}"/>
          </ac:spMkLst>
        </pc:spChg>
        <pc:spChg chg="add">
          <ac:chgData name="Abhitha Jayavel" userId="4bcb2fe3554fc220" providerId="LiveId" clId="{10BCD367-D157-4FB0-BF47-001D26756F6F}" dt="2020-07-28T11:20:25.474" v="23" actId="26606"/>
          <ac:spMkLst>
            <pc:docMk/>
            <pc:sldMk cId="3489009634" sldId="272"/>
            <ac:spMk id="3079" creationId="{71750011-2006-46BB-AFDE-C6E461752333}"/>
          </ac:spMkLst>
        </pc:spChg>
        <pc:picChg chg="mod ord">
          <ac:chgData name="Abhitha Jayavel" userId="4bcb2fe3554fc220" providerId="LiveId" clId="{10BCD367-D157-4FB0-BF47-001D26756F6F}" dt="2020-07-28T11:20:25.474" v="23" actId="26606"/>
          <ac:picMkLst>
            <pc:docMk/>
            <pc:sldMk cId="3489009634" sldId="272"/>
            <ac:picMk id="4" creationId="{AF42EC83-08F3-4AA6-BF2F-2BE327C68896}"/>
          </ac:picMkLst>
        </pc:picChg>
        <pc:picChg chg="add del mod">
          <ac:chgData name="Abhitha Jayavel" userId="4bcb2fe3554fc220" providerId="LiveId" clId="{10BCD367-D157-4FB0-BF47-001D26756F6F}" dt="2020-07-28T11:19:19.008" v="3"/>
          <ac:picMkLst>
            <pc:docMk/>
            <pc:sldMk cId="3489009634" sldId="272"/>
            <ac:picMk id="3074" creationId="{245758EA-66B9-4C8C-B1D8-1514E46A67F7}"/>
          </ac:picMkLst>
        </pc:picChg>
        <pc:picChg chg="add mod ord">
          <ac:chgData name="Abhitha Jayavel" userId="4bcb2fe3554fc220" providerId="LiveId" clId="{10BCD367-D157-4FB0-BF47-001D26756F6F}" dt="2020-07-28T11:20:25.474" v="23" actId="26606"/>
          <ac:picMkLst>
            <pc:docMk/>
            <pc:sldMk cId="3489009634" sldId="272"/>
            <ac:picMk id="3076" creationId="{5E0D28D6-5972-4517-B8DD-D5831366DBEF}"/>
          </ac:picMkLst>
        </pc:picChg>
        <pc:cxnChg chg="add del">
          <ac:chgData name="Abhitha Jayavel" userId="4bcb2fe3554fc220" providerId="LiveId" clId="{10BCD367-D157-4FB0-BF47-001D26756F6F}" dt="2020-07-28T11:20:22.444" v="22" actId="26606"/>
          <ac:cxnSpMkLst>
            <pc:docMk/>
            <pc:sldMk cId="3489009634" sldId="272"/>
            <ac:cxnSpMk id="143" creationId="{967F2066-0253-4771-A5F6-68111E1FE832}"/>
          </ac:cxnSpMkLst>
        </pc:cxnChg>
      </pc:sldChg>
      <pc:sldChg chg="ord">
        <pc:chgData name="Abhitha Jayavel" userId="4bcb2fe3554fc220" providerId="LiveId" clId="{10BCD367-D157-4FB0-BF47-001D26756F6F}" dt="2020-07-28T11:28:49.451" v="39"/>
        <pc:sldMkLst>
          <pc:docMk/>
          <pc:sldMk cId="4026560022" sldId="27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28BEE-2AA8-4B9D-ACAF-BD79A2E75E6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EDE195C-ED36-4371-B918-B71086C00256}">
      <dgm:prSet custT="1"/>
      <dgm:spPr/>
      <dgm:t>
        <a:bodyPr/>
        <a:lstStyle/>
        <a:p>
          <a:pPr>
            <a:defRPr cap="all"/>
          </a:pPr>
          <a:r>
            <a:rPr lang="en-US" sz="1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Increase potential employment prospects</a:t>
          </a:r>
        </a:p>
      </dgm:t>
    </dgm:pt>
    <dgm:pt modelId="{EA7CA211-1DE1-4975-BCED-4A750B361212}" type="parTrans" cxnId="{FACBC8F5-B78B-4C8E-9A3C-76D99CFB013A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D126EB-35D7-4629-8CD9-A32BC5E2A39A}" type="sibTrans" cxnId="{FACBC8F5-B78B-4C8E-9A3C-76D99CFB013A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0542C-E0A8-43AE-A9E7-4FABBDFB7163}">
      <dgm:prSet custT="1"/>
      <dgm:spPr/>
      <dgm:t>
        <a:bodyPr/>
        <a:lstStyle/>
        <a:p>
          <a:pPr>
            <a:defRPr cap="all"/>
          </a:pPr>
          <a:r>
            <a:rPr lang="en-IN" sz="1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Reduce chance of redundancy</a:t>
          </a:r>
          <a:endParaRPr lang="en-US" sz="1400" b="1" cap="non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4E006-482F-4250-A1C0-CE43A0F29FFF}" type="parTrans" cxnId="{6E5E6035-2854-45C0-8CC6-E47E525CCF84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8F2DC-01F8-4F88-B91D-55F0DBAA1535}" type="sibTrans" cxnId="{6E5E6035-2854-45C0-8CC6-E47E525CCF84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E86C5-E85C-4FB8-B510-56E559B46112}">
      <dgm:prSet custT="1"/>
      <dgm:spPr/>
      <dgm:t>
        <a:bodyPr/>
        <a:lstStyle/>
        <a:p>
          <a:pPr>
            <a:defRPr cap="all"/>
          </a:pPr>
          <a:r>
            <a:rPr lang="en-US" sz="1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Ensures future security</a:t>
          </a:r>
        </a:p>
      </dgm:t>
    </dgm:pt>
    <dgm:pt modelId="{AF079EB0-A7FD-4757-8A67-8B54F486138E}" type="parTrans" cxnId="{F3B935C5-1698-4C57-9112-39EFAA5448C1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9264C-3A00-4E76-8F0F-6B5CC56E382B}" type="sibTrans" cxnId="{F3B935C5-1698-4C57-9112-39EFAA5448C1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DF812-535D-441B-B9E4-442EA27C9D28}">
      <dgm:prSet custT="1"/>
      <dgm:spPr/>
      <dgm:t>
        <a:bodyPr/>
        <a:lstStyle/>
        <a:p>
          <a:pPr>
            <a:defRPr cap="all"/>
          </a:pPr>
          <a:r>
            <a:rPr lang="en-US" sz="1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Brings A newfound freshness to career and perspective</a:t>
          </a:r>
        </a:p>
      </dgm:t>
    </dgm:pt>
    <dgm:pt modelId="{FE781D4C-2966-4345-ACA5-6409B6160A45}" type="parTrans" cxnId="{3142F9EA-0532-4092-9188-3A1BC7373A8D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09C73-FB44-481D-82F1-A3536D7E0553}" type="sibTrans" cxnId="{3142F9EA-0532-4092-9188-3A1BC7373A8D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4DA0C-5E84-4733-953B-B52D9FD7FA36}">
      <dgm:prSet custT="1"/>
      <dgm:spPr/>
      <dgm:t>
        <a:bodyPr/>
        <a:lstStyle/>
        <a:p>
          <a:pPr>
            <a:defRPr cap="all"/>
          </a:pPr>
          <a:r>
            <a:rPr lang="en-US" sz="1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Opens new avenues for networking</a:t>
          </a:r>
        </a:p>
      </dgm:t>
    </dgm:pt>
    <dgm:pt modelId="{26ADD633-3120-4456-B63D-4739DC4226C1}" type="parTrans" cxnId="{F9858A79-B249-4847-8D03-D064D96606CE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38392-1EA8-4646-826A-33BCA9DFBFE8}" type="sibTrans" cxnId="{F9858A79-B249-4847-8D03-D064D96606CE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70641-5417-4F43-9291-4095E9D3FD57}" type="pres">
      <dgm:prSet presAssocID="{AA128BEE-2AA8-4B9D-ACAF-BD79A2E75E6B}" presName="root" presStyleCnt="0">
        <dgm:presLayoutVars>
          <dgm:dir/>
          <dgm:resizeHandles val="exact"/>
        </dgm:presLayoutVars>
      </dgm:prSet>
      <dgm:spPr/>
    </dgm:pt>
    <dgm:pt modelId="{D18AF79C-6313-4F26-9CF3-5FA0930B62AF}" type="pres">
      <dgm:prSet presAssocID="{8EDE195C-ED36-4371-B918-B71086C00256}" presName="compNode" presStyleCnt="0"/>
      <dgm:spPr/>
    </dgm:pt>
    <dgm:pt modelId="{66B124DA-4177-4E85-B7E4-FB7A11C69599}" type="pres">
      <dgm:prSet presAssocID="{8EDE195C-ED36-4371-B918-B71086C00256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33D1CCC-2BAE-40D6-BED3-A7A15B2C70E0}" type="pres">
      <dgm:prSet presAssocID="{8EDE195C-ED36-4371-B918-B71086C0025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A177267-DF27-4088-927F-CC77D2291BFD}" type="pres">
      <dgm:prSet presAssocID="{8EDE195C-ED36-4371-B918-B71086C00256}" presName="spaceRect" presStyleCnt="0"/>
      <dgm:spPr/>
    </dgm:pt>
    <dgm:pt modelId="{799FEE38-8415-4480-BAC6-9CD3B7D49826}" type="pres">
      <dgm:prSet presAssocID="{8EDE195C-ED36-4371-B918-B71086C00256}" presName="textRect" presStyleLbl="revTx" presStyleIdx="0" presStyleCnt="5">
        <dgm:presLayoutVars>
          <dgm:chMax val="1"/>
          <dgm:chPref val="1"/>
        </dgm:presLayoutVars>
      </dgm:prSet>
      <dgm:spPr/>
    </dgm:pt>
    <dgm:pt modelId="{D9D16AB2-509F-4C07-9396-131F2ED113BA}" type="pres">
      <dgm:prSet presAssocID="{D8D126EB-35D7-4629-8CD9-A32BC5E2A39A}" presName="sibTrans" presStyleCnt="0"/>
      <dgm:spPr/>
    </dgm:pt>
    <dgm:pt modelId="{45ACE508-2562-4199-8E14-98C7E9566CE5}" type="pres">
      <dgm:prSet presAssocID="{2FD0542C-E0A8-43AE-A9E7-4FABBDFB7163}" presName="compNode" presStyleCnt="0"/>
      <dgm:spPr/>
    </dgm:pt>
    <dgm:pt modelId="{F05A11BC-3351-4FA8-913F-A97DD6C3F54D}" type="pres">
      <dgm:prSet presAssocID="{2FD0542C-E0A8-43AE-A9E7-4FABBDFB716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076376F-CF88-47B8-B2C0-5BA6D9C5FA78}" type="pres">
      <dgm:prSet presAssocID="{2FD0542C-E0A8-43AE-A9E7-4FABBDFB71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11AC9A0-C0D9-42BD-B359-CEB98A44429A}" type="pres">
      <dgm:prSet presAssocID="{2FD0542C-E0A8-43AE-A9E7-4FABBDFB7163}" presName="spaceRect" presStyleCnt="0"/>
      <dgm:spPr/>
    </dgm:pt>
    <dgm:pt modelId="{AB32E816-4358-48FF-9C6C-D8EFFC58B77D}" type="pres">
      <dgm:prSet presAssocID="{2FD0542C-E0A8-43AE-A9E7-4FABBDFB7163}" presName="textRect" presStyleLbl="revTx" presStyleIdx="1" presStyleCnt="5">
        <dgm:presLayoutVars>
          <dgm:chMax val="1"/>
          <dgm:chPref val="1"/>
        </dgm:presLayoutVars>
      </dgm:prSet>
      <dgm:spPr/>
    </dgm:pt>
    <dgm:pt modelId="{DAB6601E-FCA0-4B9F-9A90-3CB0B45EDA71}" type="pres">
      <dgm:prSet presAssocID="{3C98F2DC-01F8-4F88-B91D-55F0DBAA1535}" presName="sibTrans" presStyleCnt="0"/>
      <dgm:spPr/>
    </dgm:pt>
    <dgm:pt modelId="{C61923BD-B301-4C26-ADB7-C78F5B92A126}" type="pres">
      <dgm:prSet presAssocID="{DF6E86C5-E85C-4FB8-B510-56E559B46112}" presName="compNode" presStyleCnt="0"/>
      <dgm:spPr/>
    </dgm:pt>
    <dgm:pt modelId="{D3BFA65F-1757-47A1-85DC-565CC722D082}" type="pres">
      <dgm:prSet presAssocID="{DF6E86C5-E85C-4FB8-B510-56E559B46112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B81821D-6F37-42D0-8A99-AE494C95651C}" type="pres">
      <dgm:prSet presAssocID="{DF6E86C5-E85C-4FB8-B510-56E559B4611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56F563F-4066-485E-BB79-CE9F09100B51}" type="pres">
      <dgm:prSet presAssocID="{DF6E86C5-E85C-4FB8-B510-56E559B46112}" presName="spaceRect" presStyleCnt="0"/>
      <dgm:spPr/>
    </dgm:pt>
    <dgm:pt modelId="{795FB9BE-1F00-4A23-B55B-068795F6117E}" type="pres">
      <dgm:prSet presAssocID="{DF6E86C5-E85C-4FB8-B510-56E559B46112}" presName="textRect" presStyleLbl="revTx" presStyleIdx="2" presStyleCnt="5">
        <dgm:presLayoutVars>
          <dgm:chMax val="1"/>
          <dgm:chPref val="1"/>
        </dgm:presLayoutVars>
      </dgm:prSet>
      <dgm:spPr/>
    </dgm:pt>
    <dgm:pt modelId="{72374705-85BF-4F1C-9547-EE348D74769F}" type="pres">
      <dgm:prSet presAssocID="{1119264C-3A00-4E76-8F0F-6B5CC56E382B}" presName="sibTrans" presStyleCnt="0"/>
      <dgm:spPr/>
    </dgm:pt>
    <dgm:pt modelId="{9A9F95C9-8876-4CCF-B31A-972C54A6FEC7}" type="pres">
      <dgm:prSet presAssocID="{E0ADF812-535D-441B-B9E4-442EA27C9D28}" presName="compNode" presStyleCnt="0"/>
      <dgm:spPr/>
    </dgm:pt>
    <dgm:pt modelId="{5BEDBA2A-41B5-45F6-B134-38E387CCB0BB}" type="pres">
      <dgm:prSet presAssocID="{E0ADF812-535D-441B-B9E4-442EA27C9D28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AD502C8-F8D0-4729-9380-723D4117CCC4}" type="pres">
      <dgm:prSet presAssocID="{E0ADF812-535D-441B-B9E4-442EA27C9D2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3C92BD6-EFB1-470B-9539-675B218B2E7E}" type="pres">
      <dgm:prSet presAssocID="{E0ADF812-535D-441B-B9E4-442EA27C9D28}" presName="spaceRect" presStyleCnt="0"/>
      <dgm:spPr/>
    </dgm:pt>
    <dgm:pt modelId="{EFF06997-D71F-46B8-9E6F-358252F70E9E}" type="pres">
      <dgm:prSet presAssocID="{E0ADF812-535D-441B-B9E4-442EA27C9D28}" presName="textRect" presStyleLbl="revTx" presStyleIdx="3" presStyleCnt="5">
        <dgm:presLayoutVars>
          <dgm:chMax val="1"/>
          <dgm:chPref val="1"/>
        </dgm:presLayoutVars>
      </dgm:prSet>
      <dgm:spPr/>
    </dgm:pt>
    <dgm:pt modelId="{610DD257-4978-4D87-9E37-E4FD580629A3}" type="pres">
      <dgm:prSet presAssocID="{E2209C73-FB44-481D-82F1-A3536D7E0553}" presName="sibTrans" presStyleCnt="0"/>
      <dgm:spPr/>
    </dgm:pt>
    <dgm:pt modelId="{FAAEB537-D20D-4D85-9F3A-C327B21B82A6}" type="pres">
      <dgm:prSet presAssocID="{CDD4DA0C-5E84-4733-953B-B52D9FD7FA36}" presName="compNode" presStyleCnt="0"/>
      <dgm:spPr/>
    </dgm:pt>
    <dgm:pt modelId="{7C3D4939-0576-4AE5-A2EF-F1143A15F46B}" type="pres">
      <dgm:prSet presAssocID="{CDD4DA0C-5E84-4733-953B-B52D9FD7FA3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677BA31-D565-4B09-9AD4-0AF1DFAC2183}" type="pres">
      <dgm:prSet presAssocID="{CDD4DA0C-5E84-4733-953B-B52D9FD7FA3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C835EF5-765B-470F-A8CB-B751C72509CE}" type="pres">
      <dgm:prSet presAssocID="{CDD4DA0C-5E84-4733-953B-B52D9FD7FA36}" presName="spaceRect" presStyleCnt="0"/>
      <dgm:spPr/>
    </dgm:pt>
    <dgm:pt modelId="{436DDF9C-7FF6-42E4-817B-1D74313E3FA4}" type="pres">
      <dgm:prSet presAssocID="{CDD4DA0C-5E84-4733-953B-B52D9FD7FA3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3173A0E-BE07-4F4A-8755-CCA3484DEDF7}" type="presOf" srcId="{CDD4DA0C-5E84-4733-953B-B52D9FD7FA36}" destId="{436DDF9C-7FF6-42E4-817B-1D74313E3FA4}" srcOrd="0" destOrd="0" presId="urn:microsoft.com/office/officeart/2018/5/layout/IconLeafLabelList"/>
    <dgm:cxn modelId="{6E5E6035-2854-45C0-8CC6-E47E525CCF84}" srcId="{AA128BEE-2AA8-4B9D-ACAF-BD79A2E75E6B}" destId="{2FD0542C-E0A8-43AE-A9E7-4FABBDFB7163}" srcOrd="1" destOrd="0" parTransId="{12F4E006-482F-4250-A1C0-CE43A0F29FFF}" sibTransId="{3C98F2DC-01F8-4F88-B91D-55F0DBAA1535}"/>
    <dgm:cxn modelId="{27264F6B-273E-44F0-B562-FBEB15260746}" type="presOf" srcId="{AA128BEE-2AA8-4B9D-ACAF-BD79A2E75E6B}" destId="{2EB70641-5417-4F43-9291-4095E9D3FD57}" srcOrd="0" destOrd="0" presId="urn:microsoft.com/office/officeart/2018/5/layout/IconLeafLabelList"/>
    <dgm:cxn modelId="{F9858A79-B249-4847-8D03-D064D96606CE}" srcId="{AA128BEE-2AA8-4B9D-ACAF-BD79A2E75E6B}" destId="{CDD4DA0C-5E84-4733-953B-B52D9FD7FA36}" srcOrd="4" destOrd="0" parTransId="{26ADD633-3120-4456-B63D-4739DC4226C1}" sibTransId="{7CE38392-1EA8-4646-826A-33BCA9DFBFE8}"/>
    <dgm:cxn modelId="{A2EBC688-2648-4BE2-B04A-4885C7F7057F}" type="presOf" srcId="{E0ADF812-535D-441B-B9E4-442EA27C9D28}" destId="{EFF06997-D71F-46B8-9E6F-358252F70E9E}" srcOrd="0" destOrd="0" presId="urn:microsoft.com/office/officeart/2018/5/layout/IconLeafLabelList"/>
    <dgm:cxn modelId="{12123DBF-CC66-43DF-80EB-799790397A5D}" type="presOf" srcId="{DF6E86C5-E85C-4FB8-B510-56E559B46112}" destId="{795FB9BE-1F00-4A23-B55B-068795F6117E}" srcOrd="0" destOrd="0" presId="urn:microsoft.com/office/officeart/2018/5/layout/IconLeafLabelList"/>
    <dgm:cxn modelId="{F3B935C5-1698-4C57-9112-39EFAA5448C1}" srcId="{AA128BEE-2AA8-4B9D-ACAF-BD79A2E75E6B}" destId="{DF6E86C5-E85C-4FB8-B510-56E559B46112}" srcOrd="2" destOrd="0" parTransId="{AF079EB0-A7FD-4757-8A67-8B54F486138E}" sibTransId="{1119264C-3A00-4E76-8F0F-6B5CC56E382B}"/>
    <dgm:cxn modelId="{18621FDA-7241-4316-8F74-C4C2C643381A}" type="presOf" srcId="{8EDE195C-ED36-4371-B918-B71086C00256}" destId="{799FEE38-8415-4480-BAC6-9CD3B7D49826}" srcOrd="0" destOrd="0" presId="urn:microsoft.com/office/officeart/2018/5/layout/IconLeafLabelList"/>
    <dgm:cxn modelId="{3142F9EA-0532-4092-9188-3A1BC7373A8D}" srcId="{AA128BEE-2AA8-4B9D-ACAF-BD79A2E75E6B}" destId="{E0ADF812-535D-441B-B9E4-442EA27C9D28}" srcOrd="3" destOrd="0" parTransId="{FE781D4C-2966-4345-ACA5-6409B6160A45}" sibTransId="{E2209C73-FB44-481D-82F1-A3536D7E0553}"/>
    <dgm:cxn modelId="{FACBC8F5-B78B-4C8E-9A3C-76D99CFB013A}" srcId="{AA128BEE-2AA8-4B9D-ACAF-BD79A2E75E6B}" destId="{8EDE195C-ED36-4371-B918-B71086C00256}" srcOrd="0" destOrd="0" parTransId="{EA7CA211-1DE1-4975-BCED-4A750B361212}" sibTransId="{D8D126EB-35D7-4629-8CD9-A32BC5E2A39A}"/>
    <dgm:cxn modelId="{211AECFB-0837-49CD-AD38-90EA23217A91}" type="presOf" srcId="{2FD0542C-E0A8-43AE-A9E7-4FABBDFB7163}" destId="{AB32E816-4358-48FF-9C6C-D8EFFC58B77D}" srcOrd="0" destOrd="0" presId="urn:microsoft.com/office/officeart/2018/5/layout/IconLeafLabelList"/>
    <dgm:cxn modelId="{297442B8-12E7-457E-A8C7-47078E5E8AAD}" type="presParOf" srcId="{2EB70641-5417-4F43-9291-4095E9D3FD57}" destId="{D18AF79C-6313-4F26-9CF3-5FA0930B62AF}" srcOrd="0" destOrd="0" presId="urn:microsoft.com/office/officeart/2018/5/layout/IconLeafLabelList"/>
    <dgm:cxn modelId="{49CF28CA-FC39-44A3-BDD0-F8416773C4E4}" type="presParOf" srcId="{D18AF79C-6313-4F26-9CF3-5FA0930B62AF}" destId="{66B124DA-4177-4E85-B7E4-FB7A11C69599}" srcOrd="0" destOrd="0" presId="urn:microsoft.com/office/officeart/2018/5/layout/IconLeafLabelList"/>
    <dgm:cxn modelId="{5ED76496-BE07-4D5F-A8B1-A6FA52C8D302}" type="presParOf" srcId="{D18AF79C-6313-4F26-9CF3-5FA0930B62AF}" destId="{B33D1CCC-2BAE-40D6-BED3-A7A15B2C70E0}" srcOrd="1" destOrd="0" presId="urn:microsoft.com/office/officeart/2018/5/layout/IconLeafLabelList"/>
    <dgm:cxn modelId="{E75C458C-96C2-4458-A46C-CBF638C96E16}" type="presParOf" srcId="{D18AF79C-6313-4F26-9CF3-5FA0930B62AF}" destId="{FA177267-DF27-4088-927F-CC77D2291BFD}" srcOrd="2" destOrd="0" presId="urn:microsoft.com/office/officeart/2018/5/layout/IconLeafLabelList"/>
    <dgm:cxn modelId="{D6CDFE4A-47CD-4AFE-9987-0420E2C5EB3A}" type="presParOf" srcId="{D18AF79C-6313-4F26-9CF3-5FA0930B62AF}" destId="{799FEE38-8415-4480-BAC6-9CD3B7D49826}" srcOrd="3" destOrd="0" presId="urn:microsoft.com/office/officeart/2018/5/layout/IconLeafLabelList"/>
    <dgm:cxn modelId="{7B27528B-E55A-482E-BAEC-0ED1AFC6652F}" type="presParOf" srcId="{2EB70641-5417-4F43-9291-4095E9D3FD57}" destId="{D9D16AB2-509F-4C07-9396-131F2ED113BA}" srcOrd="1" destOrd="0" presId="urn:microsoft.com/office/officeart/2018/5/layout/IconLeafLabelList"/>
    <dgm:cxn modelId="{90FF7FA6-3117-4F8E-AC9B-09101AAA8016}" type="presParOf" srcId="{2EB70641-5417-4F43-9291-4095E9D3FD57}" destId="{45ACE508-2562-4199-8E14-98C7E9566CE5}" srcOrd="2" destOrd="0" presId="urn:microsoft.com/office/officeart/2018/5/layout/IconLeafLabelList"/>
    <dgm:cxn modelId="{DA3A17AB-B37A-4349-9E32-193BC15998E1}" type="presParOf" srcId="{45ACE508-2562-4199-8E14-98C7E9566CE5}" destId="{F05A11BC-3351-4FA8-913F-A97DD6C3F54D}" srcOrd="0" destOrd="0" presId="urn:microsoft.com/office/officeart/2018/5/layout/IconLeafLabelList"/>
    <dgm:cxn modelId="{71A360C8-D695-4319-8D14-E278223FCBA2}" type="presParOf" srcId="{45ACE508-2562-4199-8E14-98C7E9566CE5}" destId="{C076376F-CF88-47B8-B2C0-5BA6D9C5FA78}" srcOrd="1" destOrd="0" presId="urn:microsoft.com/office/officeart/2018/5/layout/IconLeafLabelList"/>
    <dgm:cxn modelId="{D9F8AB74-B4E4-463C-9A71-3E05B02CD490}" type="presParOf" srcId="{45ACE508-2562-4199-8E14-98C7E9566CE5}" destId="{C11AC9A0-C0D9-42BD-B359-CEB98A44429A}" srcOrd="2" destOrd="0" presId="urn:microsoft.com/office/officeart/2018/5/layout/IconLeafLabelList"/>
    <dgm:cxn modelId="{BC8B23E3-4F70-47B9-A44A-55DD23A8C5D6}" type="presParOf" srcId="{45ACE508-2562-4199-8E14-98C7E9566CE5}" destId="{AB32E816-4358-48FF-9C6C-D8EFFC58B77D}" srcOrd="3" destOrd="0" presId="urn:microsoft.com/office/officeart/2018/5/layout/IconLeafLabelList"/>
    <dgm:cxn modelId="{27AA3578-865B-42FC-81A3-259443457043}" type="presParOf" srcId="{2EB70641-5417-4F43-9291-4095E9D3FD57}" destId="{DAB6601E-FCA0-4B9F-9A90-3CB0B45EDA71}" srcOrd="3" destOrd="0" presId="urn:microsoft.com/office/officeart/2018/5/layout/IconLeafLabelList"/>
    <dgm:cxn modelId="{4E5ABCBB-4EAC-4E9A-AAB4-24A9C94B09B5}" type="presParOf" srcId="{2EB70641-5417-4F43-9291-4095E9D3FD57}" destId="{C61923BD-B301-4C26-ADB7-C78F5B92A126}" srcOrd="4" destOrd="0" presId="urn:microsoft.com/office/officeart/2018/5/layout/IconLeafLabelList"/>
    <dgm:cxn modelId="{E5DAFFBD-74A5-4FA3-9FD9-AEBE4599CF04}" type="presParOf" srcId="{C61923BD-B301-4C26-ADB7-C78F5B92A126}" destId="{D3BFA65F-1757-47A1-85DC-565CC722D082}" srcOrd="0" destOrd="0" presId="urn:microsoft.com/office/officeart/2018/5/layout/IconLeafLabelList"/>
    <dgm:cxn modelId="{29D8859E-7071-4C20-A624-5266B23B7D44}" type="presParOf" srcId="{C61923BD-B301-4C26-ADB7-C78F5B92A126}" destId="{5B81821D-6F37-42D0-8A99-AE494C95651C}" srcOrd="1" destOrd="0" presId="urn:microsoft.com/office/officeart/2018/5/layout/IconLeafLabelList"/>
    <dgm:cxn modelId="{388C8FD1-9827-41F1-A2F1-80A46FD00DF6}" type="presParOf" srcId="{C61923BD-B301-4C26-ADB7-C78F5B92A126}" destId="{056F563F-4066-485E-BB79-CE9F09100B51}" srcOrd="2" destOrd="0" presId="urn:microsoft.com/office/officeart/2018/5/layout/IconLeafLabelList"/>
    <dgm:cxn modelId="{819765F3-738D-40E7-913E-2486A8402F30}" type="presParOf" srcId="{C61923BD-B301-4C26-ADB7-C78F5B92A126}" destId="{795FB9BE-1F00-4A23-B55B-068795F6117E}" srcOrd="3" destOrd="0" presId="urn:microsoft.com/office/officeart/2018/5/layout/IconLeafLabelList"/>
    <dgm:cxn modelId="{5D74B9DA-56A1-4D42-AC06-85C322D16B7A}" type="presParOf" srcId="{2EB70641-5417-4F43-9291-4095E9D3FD57}" destId="{72374705-85BF-4F1C-9547-EE348D74769F}" srcOrd="5" destOrd="0" presId="urn:microsoft.com/office/officeart/2018/5/layout/IconLeafLabelList"/>
    <dgm:cxn modelId="{7B960FE5-6D46-43A9-8A0A-794141B95F8A}" type="presParOf" srcId="{2EB70641-5417-4F43-9291-4095E9D3FD57}" destId="{9A9F95C9-8876-4CCF-B31A-972C54A6FEC7}" srcOrd="6" destOrd="0" presId="urn:microsoft.com/office/officeart/2018/5/layout/IconLeafLabelList"/>
    <dgm:cxn modelId="{8AAF8B87-32B3-41E6-ABAC-8627693E83B4}" type="presParOf" srcId="{9A9F95C9-8876-4CCF-B31A-972C54A6FEC7}" destId="{5BEDBA2A-41B5-45F6-B134-38E387CCB0BB}" srcOrd="0" destOrd="0" presId="urn:microsoft.com/office/officeart/2018/5/layout/IconLeafLabelList"/>
    <dgm:cxn modelId="{0060EC2A-F137-4045-80EA-470CE41283D4}" type="presParOf" srcId="{9A9F95C9-8876-4CCF-B31A-972C54A6FEC7}" destId="{DAD502C8-F8D0-4729-9380-723D4117CCC4}" srcOrd="1" destOrd="0" presId="urn:microsoft.com/office/officeart/2018/5/layout/IconLeafLabelList"/>
    <dgm:cxn modelId="{5C267090-C307-4716-A773-9CD762A1E0F4}" type="presParOf" srcId="{9A9F95C9-8876-4CCF-B31A-972C54A6FEC7}" destId="{43C92BD6-EFB1-470B-9539-675B218B2E7E}" srcOrd="2" destOrd="0" presId="urn:microsoft.com/office/officeart/2018/5/layout/IconLeafLabelList"/>
    <dgm:cxn modelId="{FEBFB6B2-1B61-4A1B-9D97-CFAAEF379152}" type="presParOf" srcId="{9A9F95C9-8876-4CCF-B31A-972C54A6FEC7}" destId="{EFF06997-D71F-46B8-9E6F-358252F70E9E}" srcOrd="3" destOrd="0" presId="urn:microsoft.com/office/officeart/2018/5/layout/IconLeafLabelList"/>
    <dgm:cxn modelId="{A005AF0B-AA7B-4359-A7A9-F3E361A38CC7}" type="presParOf" srcId="{2EB70641-5417-4F43-9291-4095E9D3FD57}" destId="{610DD257-4978-4D87-9E37-E4FD580629A3}" srcOrd="7" destOrd="0" presId="urn:microsoft.com/office/officeart/2018/5/layout/IconLeafLabelList"/>
    <dgm:cxn modelId="{7D2EEA8F-F3B0-4052-A348-7090078F1F4D}" type="presParOf" srcId="{2EB70641-5417-4F43-9291-4095E9D3FD57}" destId="{FAAEB537-D20D-4D85-9F3A-C327B21B82A6}" srcOrd="8" destOrd="0" presId="urn:microsoft.com/office/officeart/2018/5/layout/IconLeafLabelList"/>
    <dgm:cxn modelId="{3C7F0F75-52BC-4B31-A2F1-E532D6837B36}" type="presParOf" srcId="{FAAEB537-D20D-4D85-9F3A-C327B21B82A6}" destId="{7C3D4939-0576-4AE5-A2EF-F1143A15F46B}" srcOrd="0" destOrd="0" presId="urn:microsoft.com/office/officeart/2018/5/layout/IconLeafLabelList"/>
    <dgm:cxn modelId="{13E7DDF1-18E2-4AC8-93EE-6B7336937ACF}" type="presParOf" srcId="{FAAEB537-D20D-4D85-9F3A-C327B21B82A6}" destId="{8677BA31-D565-4B09-9AD4-0AF1DFAC2183}" srcOrd="1" destOrd="0" presId="urn:microsoft.com/office/officeart/2018/5/layout/IconLeafLabelList"/>
    <dgm:cxn modelId="{595A60BB-F210-44D4-A023-1AF77F0BCA7F}" type="presParOf" srcId="{FAAEB537-D20D-4D85-9F3A-C327B21B82A6}" destId="{1C835EF5-765B-470F-A8CB-B751C72509CE}" srcOrd="2" destOrd="0" presId="urn:microsoft.com/office/officeart/2018/5/layout/IconLeafLabelList"/>
    <dgm:cxn modelId="{EA1FD312-1391-4B56-B34F-A9528B942B0D}" type="presParOf" srcId="{FAAEB537-D20D-4D85-9F3A-C327B21B82A6}" destId="{436DDF9C-7FF6-42E4-817B-1D74313E3FA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24DA-4177-4E85-B7E4-FB7A11C69599}">
      <dsp:nvSpPr>
        <dsp:cNvPr id="0" name=""/>
        <dsp:cNvSpPr/>
      </dsp:nvSpPr>
      <dsp:spPr>
        <a:xfrm>
          <a:off x="285375" y="1046012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D1CCC-2BAE-40D6-BED3-A7A15B2C70E0}">
      <dsp:nvSpPr>
        <dsp:cNvPr id="0" name=""/>
        <dsp:cNvSpPr/>
      </dsp:nvSpPr>
      <dsp:spPr>
        <a:xfrm>
          <a:off x="473900" y="1234538"/>
          <a:ext cx="507568" cy="507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FEE38-8415-4480-BAC6-9CD3B7D49826}">
      <dsp:nvSpPr>
        <dsp:cNvPr id="0" name=""/>
        <dsp:cNvSpPr/>
      </dsp:nvSpPr>
      <dsp:spPr>
        <a:xfrm>
          <a:off x="2587" y="2206169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Increase potential employment prospects</a:t>
          </a:r>
        </a:p>
      </dsp:txBody>
      <dsp:txXfrm>
        <a:off x="2587" y="2206169"/>
        <a:ext cx="1450195" cy="580078"/>
      </dsp:txXfrm>
    </dsp:sp>
    <dsp:sp modelId="{F05A11BC-3351-4FA8-913F-A97DD6C3F54D}">
      <dsp:nvSpPr>
        <dsp:cNvPr id="0" name=""/>
        <dsp:cNvSpPr/>
      </dsp:nvSpPr>
      <dsp:spPr>
        <a:xfrm>
          <a:off x="1989354" y="1046012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6376F-CF88-47B8-B2C0-5BA6D9C5FA78}">
      <dsp:nvSpPr>
        <dsp:cNvPr id="0" name=""/>
        <dsp:cNvSpPr/>
      </dsp:nvSpPr>
      <dsp:spPr>
        <a:xfrm>
          <a:off x="2177880" y="1234538"/>
          <a:ext cx="507568" cy="507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2E816-4358-48FF-9C6C-D8EFFC58B77D}">
      <dsp:nvSpPr>
        <dsp:cNvPr id="0" name=""/>
        <dsp:cNvSpPr/>
      </dsp:nvSpPr>
      <dsp:spPr>
        <a:xfrm>
          <a:off x="1706566" y="2206169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400" b="1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Reduce chance of redundancy</a:t>
          </a:r>
          <a:endParaRPr lang="en-US" sz="1400" b="1" kern="1200" cap="non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6566" y="2206169"/>
        <a:ext cx="1450195" cy="580078"/>
      </dsp:txXfrm>
    </dsp:sp>
    <dsp:sp modelId="{D3BFA65F-1757-47A1-85DC-565CC722D082}">
      <dsp:nvSpPr>
        <dsp:cNvPr id="0" name=""/>
        <dsp:cNvSpPr/>
      </dsp:nvSpPr>
      <dsp:spPr>
        <a:xfrm>
          <a:off x="3693334" y="1046012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821D-6F37-42D0-8A99-AE494C95651C}">
      <dsp:nvSpPr>
        <dsp:cNvPr id="0" name=""/>
        <dsp:cNvSpPr/>
      </dsp:nvSpPr>
      <dsp:spPr>
        <a:xfrm>
          <a:off x="3881859" y="1234538"/>
          <a:ext cx="507568" cy="507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B9BE-1F00-4A23-B55B-068795F6117E}">
      <dsp:nvSpPr>
        <dsp:cNvPr id="0" name=""/>
        <dsp:cNvSpPr/>
      </dsp:nvSpPr>
      <dsp:spPr>
        <a:xfrm>
          <a:off x="3410546" y="2206169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Ensures future security</a:t>
          </a:r>
        </a:p>
      </dsp:txBody>
      <dsp:txXfrm>
        <a:off x="3410546" y="2206169"/>
        <a:ext cx="1450195" cy="580078"/>
      </dsp:txXfrm>
    </dsp:sp>
    <dsp:sp modelId="{5BEDBA2A-41B5-45F6-B134-38E387CCB0BB}">
      <dsp:nvSpPr>
        <dsp:cNvPr id="0" name=""/>
        <dsp:cNvSpPr/>
      </dsp:nvSpPr>
      <dsp:spPr>
        <a:xfrm>
          <a:off x="5397313" y="1046012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502C8-F8D0-4729-9380-723D4117CCC4}">
      <dsp:nvSpPr>
        <dsp:cNvPr id="0" name=""/>
        <dsp:cNvSpPr/>
      </dsp:nvSpPr>
      <dsp:spPr>
        <a:xfrm>
          <a:off x="5585839" y="1234538"/>
          <a:ext cx="507568" cy="507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06997-D71F-46B8-9E6F-358252F70E9E}">
      <dsp:nvSpPr>
        <dsp:cNvPr id="0" name=""/>
        <dsp:cNvSpPr/>
      </dsp:nvSpPr>
      <dsp:spPr>
        <a:xfrm>
          <a:off x="5114525" y="2206169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Brings A newfound freshness to career and perspective</a:t>
          </a:r>
        </a:p>
      </dsp:txBody>
      <dsp:txXfrm>
        <a:off x="5114525" y="2206169"/>
        <a:ext cx="1450195" cy="580078"/>
      </dsp:txXfrm>
    </dsp:sp>
    <dsp:sp modelId="{7C3D4939-0576-4AE5-A2EF-F1143A15F46B}">
      <dsp:nvSpPr>
        <dsp:cNvPr id="0" name=""/>
        <dsp:cNvSpPr/>
      </dsp:nvSpPr>
      <dsp:spPr>
        <a:xfrm>
          <a:off x="7101293" y="1046012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7BA31-D565-4B09-9AD4-0AF1DFAC2183}">
      <dsp:nvSpPr>
        <dsp:cNvPr id="0" name=""/>
        <dsp:cNvSpPr/>
      </dsp:nvSpPr>
      <dsp:spPr>
        <a:xfrm>
          <a:off x="7289818" y="1234538"/>
          <a:ext cx="507568" cy="5075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DDF9C-7FF6-42E4-817B-1D74313E3FA4}">
      <dsp:nvSpPr>
        <dsp:cNvPr id="0" name=""/>
        <dsp:cNvSpPr/>
      </dsp:nvSpPr>
      <dsp:spPr>
        <a:xfrm>
          <a:off x="6818505" y="2206169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Opens new avenues for networking</a:t>
          </a:r>
        </a:p>
      </dsp:txBody>
      <dsp:txXfrm>
        <a:off x="6818505" y="2206169"/>
        <a:ext cx="1450195" cy="5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0A958-36F0-437B-8E66-22BBA263F1FF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0D8B9-7DF1-4C8E-9FD3-A18B3B1FE5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61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94B6-316C-471F-9497-7539636DC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DDB7B-B697-46AB-B850-5CD05A0E6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80E18-C42A-423B-B7BA-D0552833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8A4C-A3A1-4FDC-8C84-F3E087C1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4269-5411-4AE4-BCBE-F52D26F0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2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3370-AC2D-4708-A074-ADA541EC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EDD3F-2D4C-42F2-97A9-3049AB1B5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482E1-CEC0-43F9-982C-28754F63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1EA5-0577-411A-AEDD-72B4105E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5CB2-E100-4B31-BC13-40DCE93B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21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1E1D2-05D9-49A6-83DD-58602593F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16C88-0D73-4794-A773-DD604A0FE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8C32C-EEEA-4E57-BB97-97328133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96392-651A-494A-AA06-46530328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03DB-81BD-47C5-AA01-2EC4919E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83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032C-E96B-43D1-A7D2-1E768D42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0419D-9B7E-4F26-8E6F-69281B69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82F99-FE0B-4656-A9F9-31A90F63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7081-6972-4680-8B80-D9F897FC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B77D-84A2-470F-A3CD-BC67E0FB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86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2648-F46C-41FB-8F88-BF97168E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98EDE-E1B6-4354-97E7-C4128E48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A31E5-F16B-4562-89B5-30E8127E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EE49-B613-4194-BF1D-721AE2BA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109AF-57B5-4229-8B2A-49F46140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84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AC1F-1B7C-48D9-822B-85411D68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6688-7223-4251-92CA-232648E6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CCF3D-5DB1-46CD-8B74-5BB412C5E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28EBA-C9B9-4DCA-96C1-6F34D2E3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5149C-EB02-469D-98B5-C2E0B27F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CC966-AA35-4FDA-A9CB-A828C6B5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0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62DE-7195-484E-B564-098AD985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CAE9-126A-4FE1-8BDA-4A3414945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73BA0-F587-4E7E-9CDD-3AAA0255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C9513-5934-4892-BEFD-425897D4B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525C1-F711-4CFB-B027-04CC73AFF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2FA1F-69DA-47F2-AD65-16EB59F5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96F21-9F45-4DE5-8E2B-D0E73838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A94DC-E698-4CF5-85FD-6CA4B7E4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73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2EC7-1111-497C-8585-20CEF07C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BC169-5ED3-475B-9A60-AFBDB36E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C0DA6-0A35-449A-8328-16C74CFD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10F7A-5E17-4B7B-85B6-298736F6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3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1F5CB-AC62-4B4E-A376-A83B7956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C29D4-2249-4370-B47F-05DFEA86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147D7-2AF8-43BA-BC7B-D73CB52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33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9480-928A-424F-991A-D06500CB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9E56-FD0F-46FC-B2AE-A347F42A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FA3E5-A389-4FFC-A6BC-3DCC50591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6211D-163D-42EB-B599-898FB8E4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876ED-B2C9-4ED5-8905-BF474897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16398-BDA4-4E3A-AB1C-290DC99E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0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70DD-F848-4D9C-9BF2-B8255071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C00DB-B151-4CD8-A050-8C04A6A7D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0C42F-E0B2-4173-BEE6-34C826A57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808F0-B212-4D09-B30B-156614BC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1F395-13BC-42E4-B067-41FAB456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7A149-7EF0-4A37-98B4-5B43323C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87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42072-3D7D-4724-A211-457EF6A3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C998A-B0E3-4798-B2FC-F6DB40E60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6A6A6-5B56-4525-BD1C-07A89A7F9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12B65-FA31-4494-BE57-524ACED48B24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52392-2162-4995-A7F8-944D5AAB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9DA85-5523-49BA-BFA8-05856E5C2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85D2-2A7F-4F74-A972-715B9B8266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24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AF42EC83-08F3-4AA6-BF2F-2BE327C68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198" b="1153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E5A9C-2059-4A9D-8075-5B40CE8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774860"/>
            <a:ext cx="7911101" cy="33082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</a:rPr>
              <a:t>MSME</a:t>
            </a:r>
            <a:b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</a:rPr>
              <a:t>Ministry of Micro, Small and Medium Enterprises</a:t>
            </a:r>
          </a:p>
        </p:txBody>
      </p:sp>
      <p:pic>
        <p:nvPicPr>
          <p:cNvPr id="1026" name="Picture 2" descr="Ministry Of Micro Small Medium Enterprises - Udyog Aadhar Msme ...">
            <a:extLst>
              <a:ext uri="{FF2B5EF4-FFF2-40B4-BE49-F238E27FC236}">
                <a16:creationId xmlns:a16="http://schemas.microsoft.com/office/drawing/2014/main" id="{61FA329F-5177-4D00-A5CD-C4A16CD6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6" y="93594"/>
            <a:ext cx="1278082" cy="10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81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4198" b="11533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12165-1487-4E83-8B33-24D8C4F3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2" y="467601"/>
            <a:ext cx="9981064" cy="181326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INFORMATION TECHNOLOGY COURSES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82154C-2A35-4D1F-897D-5424D84C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17" y="2480404"/>
            <a:ext cx="5095631" cy="4707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Basics &amp; Advance Python Programming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Java Full Stack with CSS, HTML and Angular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Software testing Manual &amp; Selenium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Data Structures &amp; Pl-SQL Database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Big Data Analytics using Hadoop Ecosystem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Artificial Intelligence with Python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RPA (Robotic Process Automation) 3 tools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Microsoft Word, Excel, PP </a:t>
            </a: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55A6B4-E90E-4E5C-861A-9B6D248A6AB2}"/>
              </a:ext>
            </a:extLst>
          </p:cNvPr>
          <p:cNvSpPr txBox="1">
            <a:spLocks/>
          </p:cNvSpPr>
          <p:nvPr/>
        </p:nvSpPr>
        <p:spPr>
          <a:xfrm>
            <a:off x="6312467" y="2480404"/>
            <a:ext cx="5095632" cy="490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Unity 3d with AR and VR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Networking and Cyber Security with ethical hacking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IOT (Internet of things)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Embedded with C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Cloud Computing with Amazon Web Services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Mobility with Android Kotlin and iOS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Data Science with R Language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Data Analytics Using Advance Excel</a:t>
            </a:r>
          </a:p>
        </p:txBody>
      </p:sp>
    </p:spTree>
    <p:extLst>
      <p:ext uri="{BB962C8B-B14F-4D97-AF65-F5344CB8AC3E}">
        <p14:creationId xmlns:p14="http://schemas.microsoft.com/office/powerpoint/2010/main" val="228268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4198" b="11533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12165-1487-4E83-8B33-24D8C4F3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2" y="467602"/>
            <a:ext cx="9981064" cy="1461778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NON INFORMATION TECHNOLOGY COURSES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495C200-9B9E-4F59-9483-EC988C9C4C02}"/>
              </a:ext>
            </a:extLst>
          </p:cNvPr>
          <p:cNvSpPr/>
          <p:nvPr/>
        </p:nvSpPr>
        <p:spPr>
          <a:xfrm>
            <a:off x="649622" y="2761704"/>
            <a:ext cx="5507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Advance Excel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Advance Statistics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Diploma In Mechanical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Auto CAD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FEA using Ansys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Chat Pro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Diploma In Civil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Led-lights Products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Gender Sensitivity &amp; Harassment of Woman at Workplace Act 2013 - POSH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50477-C997-4198-952D-8A09BFB1B725}"/>
              </a:ext>
            </a:extLst>
          </p:cNvPr>
          <p:cNvSpPr/>
          <p:nvPr/>
        </p:nvSpPr>
        <p:spPr>
          <a:xfrm>
            <a:off x="6428197" y="2739111"/>
            <a:ext cx="4811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Cctv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Vms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Surveillance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Laptop Chip Level Service Training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Digital Marketing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Solar Power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Gold Appraisal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HR Statutory Compliances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Cellphone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Service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Food Products</a:t>
            </a:r>
          </a:p>
        </p:txBody>
      </p:sp>
    </p:spTree>
    <p:extLst>
      <p:ext uri="{BB962C8B-B14F-4D97-AF65-F5344CB8AC3E}">
        <p14:creationId xmlns:p14="http://schemas.microsoft.com/office/powerpoint/2010/main" val="103673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4198" b="11533"/>
          <a:stretch/>
        </p:blipFill>
        <p:spPr>
          <a:xfrm>
            <a:off x="0" y="47909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12165-1487-4E83-8B33-24D8C4F3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59" y="339845"/>
            <a:ext cx="9981064" cy="116239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MANUFACTURING COURSES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495C200-9B9E-4F59-9483-EC988C9C4C02}"/>
              </a:ext>
            </a:extLst>
          </p:cNvPr>
          <p:cNvSpPr/>
          <p:nvPr/>
        </p:nvSpPr>
        <p:spPr>
          <a:xfrm>
            <a:off x="327777" y="2684925"/>
            <a:ext cx="45652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7 Quality Control(7QC)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Statistical Process Control(SPC)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F5 Load Balancer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Supply Chain Management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Industrial Fire and Safety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Inventory Management And Planning Concepts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Single Minute Exchange Of Die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Production Part Approval Process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Total Quality Management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Total Productive Maintenance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92185-1D0E-459E-8BA1-3D774F9CE466}"/>
              </a:ext>
            </a:extLst>
          </p:cNvPr>
          <p:cNvSpPr/>
          <p:nvPr/>
        </p:nvSpPr>
        <p:spPr>
          <a:xfrm>
            <a:off x="5484228" y="2684925"/>
            <a:ext cx="57146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Measurement System Analysis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Advanced Product Quality Planning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Inventory Management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Planning Concepts And Demand Forecasting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Impact Of Supply Chain On Overall Financials ➢ Value Analysis And Value Engineering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Value Stream Mapping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Quality Management System(QMC)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Design For Manufacturing And Assembly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Failure Mode Effect Analysis</a:t>
            </a:r>
          </a:p>
        </p:txBody>
      </p:sp>
      <p:pic>
        <p:nvPicPr>
          <p:cNvPr id="6" name="Graphic 5" descr="Gears">
            <a:extLst>
              <a:ext uri="{FF2B5EF4-FFF2-40B4-BE49-F238E27FC236}">
                <a16:creationId xmlns:a16="http://schemas.microsoft.com/office/drawing/2014/main" id="{876B3393-0B88-4F10-8E06-327CA7C7328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9421" y="363182"/>
            <a:ext cx="1033099" cy="1033099"/>
          </a:xfrm>
          <a:prstGeom prst="rect">
            <a:avLst/>
          </a:prstGeom>
        </p:spPr>
      </p:pic>
      <p:pic>
        <p:nvPicPr>
          <p:cNvPr id="8" name="Graphic 7" descr="Wrench">
            <a:extLst>
              <a:ext uri="{FF2B5EF4-FFF2-40B4-BE49-F238E27FC236}">
                <a16:creationId xmlns:a16="http://schemas.microsoft.com/office/drawing/2014/main" id="{229E4A40-445D-4F68-96B9-CAEEE9FCF43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6501" y="4225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4198" b="11533"/>
          <a:stretch/>
        </p:blipFill>
        <p:spPr>
          <a:xfrm>
            <a:off x="61287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12165-1487-4E83-8B33-24D8C4F3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2" y="467602"/>
            <a:ext cx="9981064" cy="1461778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>
                <a:latin typeface="Arial" panose="020B0604020202020204" pitchFamily="34" charset="0"/>
                <a:cs typeface="Arial" panose="020B0604020202020204" pitchFamily="34" charset="0"/>
              </a:rPr>
              <a:t>MANAGEMENT COURSES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495C200-9B9E-4F59-9483-EC988C9C4C02}"/>
              </a:ext>
            </a:extLst>
          </p:cNvPr>
          <p:cNvSpPr/>
          <p:nvPr/>
        </p:nvSpPr>
        <p:spPr>
          <a:xfrm>
            <a:off x="815302" y="2634022"/>
            <a:ext cx="74076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Project Management Professional(PMP)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Import &amp; Export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Banking And Insurance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Cost Control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Sales &amp; Operations Planning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ITIL® 4 Foundation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Warehouse &amp; Transportation  Management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➢ Lean Six Sigma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	➢ Yellow Belt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	➢ Green Belt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	➢ Black Belt 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	➢ Master Black Belt </a:t>
            </a:r>
          </a:p>
        </p:txBody>
      </p:sp>
      <p:pic>
        <p:nvPicPr>
          <p:cNvPr id="10" name="Picture 2" descr="Training - International Quality Foundation">
            <a:extLst>
              <a:ext uri="{FF2B5EF4-FFF2-40B4-BE49-F238E27FC236}">
                <a16:creationId xmlns:a16="http://schemas.microsoft.com/office/drawing/2014/main" id="{3AF5EBF3-B367-44FE-B739-093BAB3E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51" y="2195696"/>
            <a:ext cx="4664467" cy="35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2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4198" b="11533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12165-1487-4E83-8B33-24D8C4F3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2" y="467601"/>
            <a:ext cx="9981064" cy="1628327"/>
          </a:xfrm>
        </p:spPr>
        <p:txBody>
          <a:bodyPr>
            <a:normAutofit/>
          </a:bodyPr>
          <a:lstStyle/>
          <a:p>
            <a:r>
              <a:rPr lang="en-IN" sz="4000" b="1">
                <a:latin typeface="Arial" panose="020B0604020202020204" pitchFamily="34" charset="0"/>
                <a:cs typeface="Arial" panose="020B0604020202020204" pitchFamily="34" charset="0"/>
              </a:rPr>
              <a:t>ACCOUNTING AND FINANCE COURSES</a:t>
            </a: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495C200-9B9E-4F59-9483-EC988C9C4C02}"/>
              </a:ext>
            </a:extLst>
          </p:cNvPr>
          <p:cNvSpPr/>
          <p:nvPr/>
        </p:nvSpPr>
        <p:spPr>
          <a:xfrm>
            <a:off x="1386406" y="2449356"/>
            <a:ext cx="7038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Tally ERP 9 With GST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GST Return Filing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Income Tax &amp; TDS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Certified Financial Planner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FinTech Functional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Internal Auditor Certification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Lead Auditor Certification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Investment Banking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Business Analyst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International Standards Organization(ISO)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Risk Management Principals </a:t>
            </a:r>
          </a:p>
          <a:p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➢ Financial Analyst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Financial Management Training Program Expands">
            <a:extLst>
              <a:ext uri="{FF2B5EF4-FFF2-40B4-BE49-F238E27FC236}">
                <a16:creationId xmlns:a16="http://schemas.microsoft.com/office/drawing/2014/main" id="{F782943E-81EF-4682-B663-1C6E6D9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34" y="3654636"/>
            <a:ext cx="4106419" cy="27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0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2356" b="13374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7839888-2D18-4A72-B2C9-7321C5B1A9B6}"/>
              </a:ext>
            </a:extLst>
          </p:cNvPr>
          <p:cNvSpPr txBox="1"/>
          <p:nvPr/>
        </p:nvSpPr>
        <p:spPr>
          <a:xfrm>
            <a:off x="1600403" y="1365855"/>
            <a:ext cx="6308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NEED TO UPSKILL OURSELVES?</a:t>
            </a: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2B67836E-FC44-4422-808C-869B6011F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21997"/>
              </p:ext>
            </p:extLst>
          </p:nvPr>
        </p:nvGraphicFramePr>
        <p:xfrm>
          <a:off x="317908" y="2689294"/>
          <a:ext cx="8271288" cy="383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656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l="3027" r="-1" b="-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CCE9B-11CF-4C76-91F9-8F49E6257536}"/>
              </a:ext>
            </a:extLst>
          </p:cNvPr>
          <p:cNvSpPr txBox="1"/>
          <p:nvPr/>
        </p:nvSpPr>
        <p:spPr>
          <a:xfrm>
            <a:off x="1869896" y="3111591"/>
            <a:ext cx="6298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9781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AF42EC83-08F3-4AA6-BF2F-2BE327C68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198" b="1153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E5A9C-2059-4A9D-8075-5B40CE8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3" y="1157590"/>
            <a:ext cx="6852863" cy="13947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</a:rPr>
              <a:t>WHAT IS MSME?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DCF38-9F3B-4432-9301-457612148CAE}"/>
              </a:ext>
            </a:extLst>
          </p:cNvPr>
          <p:cNvSpPr txBox="1"/>
          <p:nvPr/>
        </p:nvSpPr>
        <p:spPr>
          <a:xfrm>
            <a:off x="513709" y="2907586"/>
            <a:ext cx="685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Ministry of Micro, Small and Medium Enterprises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 branch of the Government of India.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the apex executive body for the formulation and administration of rules, regulations and laws relating to micro, small and medium enterprises in India.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Ministry Of Micro Small Medium Enterprises - Udyog Aadhar Msme ...">
            <a:extLst>
              <a:ext uri="{FF2B5EF4-FFF2-40B4-BE49-F238E27FC236}">
                <a16:creationId xmlns:a16="http://schemas.microsoft.com/office/drawing/2014/main" id="{142A0FC5-9004-454D-BC9F-E0B5A040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6" y="93594"/>
            <a:ext cx="1278082" cy="10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467CE8-ADBF-46F8-81B5-97DC9703B695}"/>
              </a:ext>
            </a:extLst>
          </p:cNvPr>
          <p:cNvSpPr/>
          <p:nvPr/>
        </p:nvSpPr>
        <p:spPr>
          <a:xfrm>
            <a:off x="6328882" y="5392269"/>
            <a:ext cx="3390472" cy="110530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MSMEs in India contribute to nearly 30% of the Country’s GDP</a:t>
            </a:r>
          </a:p>
        </p:txBody>
      </p:sp>
    </p:spTree>
    <p:extLst>
      <p:ext uri="{BB962C8B-B14F-4D97-AF65-F5344CB8AC3E}">
        <p14:creationId xmlns:p14="http://schemas.microsoft.com/office/powerpoint/2010/main" val="144023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5A9C-2059-4A9D-8075-5B40CE8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45" y="502437"/>
            <a:ext cx="51373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MSME SCHEMES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5C877-4FEE-484F-92E0-D440E460C659}"/>
              </a:ext>
            </a:extLst>
          </p:cNvPr>
          <p:cNvSpPr txBox="1"/>
          <p:nvPr/>
        </p:nvSpPr>
        <p:spPr>
          <a:xfrm>
            <a:off x="300745" y="1854411"/>
            <a:ext cx="5978564" cy="4327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Ministry of Micro, Small and Medium Enterprises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SME Division Schemes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Commissioner Schemes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NSIC Schemes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 Division Schemes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Ministry of Agriculture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Enterprise Development Schemes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 Ministry of Chemicals and Fertilizers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PetroChemicals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Schemes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Fertilizers Schemes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Pharmaceutical Schemes</a:t>
            </a:r>
          </a:p>
        </p:txBody>
      </p:sp>
      <p:sp>
        <p:nvSpPr>
          <p:cNvPr id="3078" name="Freeform: Shape 136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10 Effective Government Schemes That Pave The Way For Startups in ...">
            <a:extLst>
              <a:ext uri="{FF2B5EF4-FFF2-40B4-BE49-F238E27FC236}">
                <a16:creationId xmlns:a16="http://schemas.microsoft.com/office/drawing/2014/main" id="{5E0D28D6-5972-4517-B8DD-D5831366D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 b="27510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: Shape 138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AF42EC83-08F3-4AA6-BF2F-2BE327C68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75" r="-1"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9009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AF42EC83-08F3-4AA6-BF2F-2BE327C68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198" b="1153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E5A9C-2059-4A9D-8075-5B40CE8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4112"/>
            <a:ext cx="6544637" cy="13947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</a:rPr>
              <a:t>MSME SCHEMES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6E87A-D9E0-4B8B-895C-FC2570B1C018}"/>
              </a:ext>
            </a:extLst>
          </p:cNvPr>
          <p:cNvSpPr txBox="1"/>
          <p:nvPr/>
        </p:nvSpPr>
        <p:spPr>
          <a:xfrm>
            <a:off x="267128" y="1702931"/>
            <a:ext cx="7767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Ministry of Commerce and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Export Credit Guarantee Corporation of India limited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Industrial Policy and Promotion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TEA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SPICES Board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Ministry of communication and information technology schemes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6. Ministry of Corporate Affairs Schemes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7. Ministry of Culture Schemes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8. Ministry of Finance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SIDBI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NABARD Schemes</a:t>
            </a:r>
          </a:p>
        </p:txBody>
      </p:sp>
      <p:pic>
        <p:nvPicPr>
          <p:cNvPr id="6" name="Picture 2" descr="Budget 2020: What are the new schemes you need to know about?">
            <a:extLst>
              <a:ext uri="{FF2B5EF4-FFF2-40B4-BE49-F238E27FC236}">
                <a16:creationId xmlns:a16="http://schemas.microsoft.com/office/drawing/2014/main" id="{D64750E7-8C12-4556-9A1F-A7DB1AEA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28" y="4653620"/>
            <a:ext cx="4609672" cy="22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9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AF42EC83-08F3-4AA6-BF2F-2BE327C68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198" b="1153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E5A9C-2059-4A9D-8075-5B40CE8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4112"/>
            <a:ext cx="6544637" cy="13947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</a:rPr>
              <a:t>MSME SCHEMES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60D3E-BA9B-4DE0-885B-F7E6CBD01A44}"/>
              </a:ext>
            </a:extLst>
          </p:cNvPr>
          <p:cNvSpPr txBox="1"/>
          <p:nvPr/>
        </p:nvSpPr>
        <p:spPr>
          <a:xfrm>
            <a:off x="431517" y="2033614"/>
            <a:ext cx="72741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9. Ministry of Food Processing Industries Schemes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10. Ministry of Housing and Urban Poverty Alleviation Schemes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11. Ministry of Rural Development Schemes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12. Ministry of Science and Technology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science &amp; technology entrepreneurship development board (NSTEDB)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biotechnology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13. Ministry of Social Justice Schemes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pic>
        <p:nvPicPr>
          <p:cNvPr id="6" name="Graphic 5" descr="House">
            <a:extLst>
              <a:ext uri="{FF2B5EF4-FFF2-40B4-BE49-F238E27FC236}">
                <a16:creationId xmlns:a16="http://schemas.microsoft.com/office/drawing/2014/main" id="{B91B9AE2-A8D9-42E1-97D3-7BEB895DDB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3281" y="4408466"/>
            <a:ext cx="2333949" cy="23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2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AF42EC83-08F3-4AA6-BF2F-2BE327C68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198" b="1153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E5A9C-2059-4A9D-8075-5B40CE8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4112"/>
            <a:ext cx="6544637" cy="13947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</a:rPr>
              <a:t>MSME SCHEMES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60D3E-BA9B-4DE0-885B-F7E6CBD01A44}"/>
              </a:ext>
            </a:extLst>
          </p:cNvPr>
          <p:cNvSpPr txBox="1"/>
          <p:nvPr/>
        </p:nvSpPr>
        <p:spPr>
          <a:xfrm>
            <a:off x="339048" y="1872010"/>
            <a:ext cx="70994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14. Ministry of Textile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Commissioner (Handlooms)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Commissioner (Handicrafts) Schemes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15. Ministry of Tourism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Marketing Development Assistance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16. Ministry of Tribal Affairs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17.Ministry of Urban Development Schemes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18. Ministry of Women and Child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Gender 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Support to Training and Employment Programme for Women (STEP)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58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AF42EC83-08F3-4AA6-BF2F-2BE327C68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8" b="1153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5A9C-2059-4A9D-8075-5B40CE8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3501" y="2471501"/>
            <a:ext cx="7136523" cy="3238322"/>
          </a:xfrm>
        </p:spPr>
        <p:txBody>
          <a:bodyPr>
            <a:noAutofit/>
          </a:bodyPr>
          <a:lstStyle/>
          <a:p>
            <a:pPr algn="ctr"/>
            <a:r>
              <a:rPr lang="en-IN" sz="4800" b="1" dirty="0">
                <a:latin typeface="Arial Black" panose="020B0A04020102020204" pitchFamily="34" charset="0"/>
              </a:rPr>
              <a:t>MSME TECHNOLOGY DEVELOPMENT CENTRE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inistry Of Micro Small Medium Enterprises - Udyog Aadhar Msme ...">
            <a:extLst>
              <a:ext uri="{FF2B5EF4-FFF2-40B4-BE49-F238E27FC236}">
                <a16:creationId xmlns:a16="http://schemas.microsoft.com/office/drawing/2014/main" id="{61FA329F-5177-4D00-A5CD-C4A16CD6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6" y="103868"/>
            <a:ext cx="1278082" cy="10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3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DC32-501D-4435-8EDF-410AB5C8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65" y="954500"/>
            <a:ext cx="4249006" cy="1325563"/>
          </a:xfrm>
        </p:spPr>
        <p:txBody>
          <a:bodyPr>
            <a:normAutofit/>
          </a:bodyPr>
          <a:lstStyle/>
          <a:p>
            <a:r>
              <a:rPr lang="en-IN" b="1" dirty="0">
                <a:latin typeface="Arial "/>
              </a:rPr>
              <a:t>WHAT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588E-0C14-4125-83B2-12585EDD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65" y="2645297"/>
            <a:ext cx="5116531" cy="3575406"/>
          </a:xfrm>
        </p:spPr>
        <p:txBody>
          <a:bodyPr anchor="t">
            <a:normAutofit/>
          </a:bodyPr>
          <a:lstStyle/>
          <a:p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Provide Industrial based training for Students, Freshers, Industrial employees from diverse background</a:t>
            </a:r>
          </a:p>
          <a:p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Equip people with the upcoming technology and tools </a:t>
            </a:r>
          </a:p>
          <a:p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We offer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Professional Trainers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Affordable Fees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MSME Govt. Certification</a:t>
            </a:r>
          </a:p>
          <a:p>
            <a:pPr marL="457200" lvl="1" indent="0">
              <a:buNone/>
            </a:pP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CFAAB7EE-8224-4E0B-8191-6FAA4068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14951" b="14951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6" name="Picture 4" descr="How to create innovative thinking - Believe Achieve Coaching ...">
            <a:extLst>
              <a:ext uri="{FF2B5EF4-FFF2-40B4-BE49-F238E27FC236}">
                <a16:creationId xmlns:a16="http://schemas.microsoft.com/office/drawing/2014/main" id="{4166CBA2-5ADC-489B-A810-1BC958350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407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4" descr="Skill Development in India | Skill Development Training and ...">
            <a:extLst>
              <a:ext uri="{FF2B5EF4-FFF2-40B4-BE49-F238E27FC236}">
                <a16:creationId xmlns:a16="http://schemas.microsoft.com/office/drawing/2014/main" id="{8865A7FF-2B56-4116-88EE-085C9BD15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9" r="2" b="29948"/>
          <a:stretch/>
        </p:blipFill>
        <p:spPr bwMode="auto">
          <a:xfrm>
            <a:off x="5218493" y="87430"/>
            <a:ext cx="6973506" cy="23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 picture containing water, table&#10;&#10;Description automatically generated">
            <a:extLst>
              <a:ext uri="{FF2B5EF4-FFF2-40B4-BE49-F238E27FC236}">
                <a16:creationId xmlns:a16="http://schemas.microsoft.com/office/drawing/2014/main" id="{EEE4B6A6-634F-462E-A4E1-4D218824D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"/>
          <a:stretch/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12165-1487-4E83-8B33-24D8C4F3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8" y="596039"/>
            <a:ext cx="5315591" cy="1482980"/>
          </a:xfrm>
        </p:spPr>
        <p:txBody>
          <a:bodyPr anchor="b">
            <a:norm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Offered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82154C-2A35-4D1F-897D-5424D84C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07" y="2753370"/>
            <a:ext cx="4791892" cy="345548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Technology Courses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Information Technology Courses</a:t>
            </a:r>
          </a:p>
          <a:p>
            <a:pPr marL="514350" indent="-514350">
              <a:buAutoNum type="arabicPeriod"/>
            </a:pPr>
            <a:r>
              <a:rPr lang="en-I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Courses</a:t>
            </a:r>
          </a:p>
          <a:p>
            <a:pPr marL="514350" indent="-514350">
              <a:buAutoNum type="arabicPeriod"/>
            </a:pPr>
            <a:r>
              <a:rPr lang="en-I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Courses</a:t>
            </a:r>
          </a:p>
          <a:p>
            <a:pPr marL="514350" indent="-514350">
              <a:buAutoNum type="arabicPeriod"/>
            </a:pPr>
            <a:r>
              <a:rPr lang="en-I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and Finance Courses</a:t>
            </a:r>
          </a:p>
        </p:txBody>
      </p:sp>
      <p:pic>
        <p:nvPicPr>
          <p:cNvPr id="26" name="Picture 2" descr="Ministry Of Micro Small Medium Enterprises - Udyog Aadhar Msme ...">
            <a:extLst>
              <a:ext uri="{FF2B5EF4-FFF2-40B4-BE49-F238E27FC236}">
                <a16:creationId xmlns:a16="http://schemas.microsoft.com/office/drawing/2014/main" id="{D6018C17-ACA1-485E-A275-6D44D312D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6" y="93594"/>
            <a:ext cx="1028174" cy="8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9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794</Words>
  <Application>Microsoft Office PowerPoint</Application>
  <PresentationFormat>Widescreen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</vt:lpstr>
      <vt:lpstr>Arial Black</vt:lpstr>
      <vt:lpstr>Calibri</vt:lpstr>
      <vt:lpstr>Calibri Light</vt:lpstr>
      <vt:lpstr>Wingdings</vt:lpstr>
      <vt:lpstr>Office Theme</vt:lpstr>
      <vt:lpstr>MSME Ministry of Micro, Small and Medium Enterprises</vt:lpstr>
      <vt:lpstr>WHAT IS MSME?</vt:lpstr>
      <vt:lpstr>MSME SCHEMES</vt:lpstr>
      <vt:lpstr>MSME SCHEMES</vt:lpstr>
      <vt:lpstr>MSME SCHEMES</vt:lpstr>
      <vt:lpstr>MSME SCHEMES</vt:lpstr>
      <vt:lpstr>MSME TECHNOLOGY DEVELOPMENT CENTRE</vt:lpstr>
      <vt:lpstr>WHAT WE DO?</vt:lpstr>
      <vt:lpstr>Courses Offered</vt:lpstr>
      <vt:lpstr>INFORMATION TECHNOLOGY COURSES</vt:lpstr>
      <vt:lpstr>NON INFORMATION TECHNOLOGY COURSES</vt:lpstr>
      <vt:lpstr>MANUFACTURING COURSES</vt:lpstr>
      <vt:lpstr>MANAGEMENT COURSES</vt:lpstr>
      <vt:lpstr>ACCOUNTING AND FINANCE COURSES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MSME Ministry of Micro, Small and Medium Enterprises</dc:title>
  <dc:creator>Darun Jayavel</dc:creator>
  <cp:lastModifiedBy>Darun Jayavel</cp:lastModifiedBy>
  <cp:revision>1</cp:revision>
  <dcterms:created xsi:type="dcterms:W3CDTF">2020-07-28T11:20:25Z</dcterms:created>
  <dcterms:modified xsi:type="dcterms:W3CDTF">2020-07-28T11:28:57Z</dcterms:modified>
</cp:coreProperties>
</file>